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1" r:id="rId4"/>
    <p:sldId id="352" r:id="rId5"/>
    <p:sldId id="353" r:id="rId6"/>
    <p:sldId id="354" r:id="rId7"/>
    <p:sldId id="358" r:id="rId8"/>
    <p:sldId id="359" r:id="rId9"/>
    <p:sldId id="360" r:id="rId10"/>
    <p:sldId id="361" r:id="rId11"/>
    <p:sldId id="362" r:id="rId12"/>
    <p:sldId id="363" r:id="rId13"/>
    <p:sldId id="36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IBS1.3 Zaaien, poten, planten</a:t>
            </a:r>
            <a:endParaRPr lang="nl-NL" sz="4000" dirty="0" smtClean="0"/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88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69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18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gang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het begin van een portfolio</a:t>
            </a:r>
          </a:p>
          <a:p>
            <a:pPr lvl="1"/>
            <a:r>
              <a:rPr lang="nl-NL" dirty="0" smtClean="0"/>
              <a:t>Hoofdstuk saldobegroting</a:t>
            </a:r>
          </a:p>
          <a:p>
            <a:pPr lvl="2"/>
            <a:r>
              <a:rPr lang="nl-NL" dirty="0" smtClean="0"/>
              <a:t>Paragrafen die je nodig hebt toevoegen.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48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Tariefberekening ingeleverd.</a:t>
            </a:r>
          </a:p>
          <a:p>
            <a:pPr lvl="2"/>
            <a:r>
              <a:rPr lang="nl-NL" dirty="0" smtClean="0"/>
              <a:t>Of niet.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Algemene feedback uit de verslagen.</a:t>
            </a:r>
          </a:p>
          <a:p>
            <a:pPr lvl="1"/>
            <a:r>
              <a:rPr lang="nl-NL" dirty="0" smtClean="0"/>
              <a:t>Persoonlijke feedback als je iets hebt ingeleverd.</a:t>
            </a:r>
            <a:endParaRPr lang="nl-NL" dirty="0"/>
          </a:p>
          <a:p>
            <a:pPr lvl="1"/>
            <a:r>
              <a:rPr lang="nl-NL" dirty="0" smtClean="0"/>
              <a:t>IBS 2.3 Saldobegroting afmaken.</a:t>
            </a:r>
          </a:p>
          <a:p>
            <a:pPr lvl="2"/>
            <a:r>
              <a:rPr lang="nl-NL" dirty="0" smtClean="0"/>
              <a:t>Opdracht uitleggen</a:t>
            </a:r>
          </a:p>
          <a:p>
            <a:pPr lvl="2"/>
            <a:r>
              <a:rPr lang="nl-NL" dirty="0" smtClean="0"/>
              <a:t>Aan de gang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Algemeen</a:t>
            </a:r>
          </a:p>
          <a:p>
            <a:pPr>
              <a:buFontTx/>
              <a:buChar char="-"/>
            </a:pPr>
            <a:r>
              <a:rPr lang="nl-NL" dirty="0" smtClean="0"/>
              <a:t>Haal de taalfouten eruit</a:t>
            </a:r>
          </a:p>
          <a:p>
            <a:pPr lvl="1">
              <a:buFontTx/>
              <a:buChar char="-"/>
            </a:pPr>
            <a:r>
              <a:rPr lang="nl-NL" dirty="0" smtClean="0"/>
              <a:t>Saldobegroting is één woord</a:t>
            </a:r>
          </a:p>
          <a:p>
            <a:pPr>
              <a:buFontTx/>
              <a:buChar char="-"/>
            </a:pPr>
            <a:r>
              <a:rPr lang="nl-NL" dirty="0" smtClean="0"/>
              <a:t>Werk de inhoudsopgave bij</a:t>
            </a:r>
          </a:p>
          <a:p>
            <a:pPr>
              <a:buFontTx/>
              <a:buChar char="-"/>
            </a:pPr>
            <a:r>
              <a:rPr lang="nl-NL" dirty="0" smtClean="0"/>
              <a:t>Zorg voor paginanummers</a:t>
            </a:r>
          </a:p>
          <a:p>
            <a:pPr>
              <a:buFontTx/>
              <a:buChar char="-"/>
            </a:pPr>
            <a:r>
              <a:rPr lang="nl-NL" dirty="0" smtClean="0"/>
              <a:t>Maak er een mooi verhaal van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Inleiding/keuze teelt</a:t>
            </a:r>
          </a:p>
          <a:p>
            <a:pPr>
              <a:buFontTx/>
              <a:buChar char="-"/>
            </a:pPr>
            <a:r>
              <a:rPr lang="nl-NL" dirty="0" smtClean="0"/>
              <a:t>Geef aan wat je in het verslag vertelt</a:t>
            </a:r>
          </a:p>
          <a:p>
            <a:pPr>
              <a:buFontTx/>
              <a:buChar char="-"/>
            </a:pPr>
            <a:r>
              <a:rPr lang="nl-NL" dirty="0" smtClean="0"/>
              <a:t>Noem het bedrijf en plaats waar je je info vandaan hebt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36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139136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Werkzaamheden</a:t>
            </a:r>
          </a:p>
          <a:p>
            <a:pPr>
              <a:buFontTx/>
              <a:buChar char="-"/>
            </a:pPr>
            <a:r>
              <a:rPr lang="nl-NL" dirty="0" smtClean="0"/>
              <a:t>Noem bij alles de machines (merken/types) </a:t>
            </a:r>
          </a:p>
          <a:p>
            <a:pPr>
              <a:buFontTx/>
              <a:buChar char="-"/>
            </a:pPr>
            <a:r>
              <a:rPr lang="nl-NL" dirty="0" smtClean="0"/>
              <a:t>Geef bij alles aan waarom je iets doet</a:t>
            </a:r>
          </a:p>
          <a:p>
            <a:pPr>
              <a:buFontTx/>
              <a:buChar char="-"/>
            </a:pPr>
            <a:r>
              <a:rPr lang="nl-NL" dirty="0" smtClean="0"/>
              <a:t>Maanden verduidelijkt ook</a:t>
            </a:r>
          </a:p>
          <a:p>
            <a:pPr>
              <a:buFontTx/>
              <a:buChar char="-"/>
            </a:pPr>
            <a:r>
              <a:rPr lang="nl-NL" dirty="0" smtClean="0"/>
              <a:t>Neem weersinvloeden mee</a:t>
            </a:r>
          </a:p>
          <a:p>
            <a:pPr marL="0" indent="0">
              <a:buNone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Geef aan wat alles kost/oplevert/bespaart</a:t>
            </a:r>
          </a:p>
          <a:p>
            <a:pPr lvl="1">
              <a:buFontTx/>
              <a:buChar char="-"/>
            </a:pPr>
            <a:r>
              <a:rPr lang="nl-NL" dirty="0" smtClean="0"/>
              <a:t>Zowel meststoffen als het toedienen</a:t>
            </a:r>
          </a:p>
          <a:p>
            <a:pPr>
              <a:buFontTx/>
              <a:buChar char="-"/>
            </a:pPr>
            <a:r>
              <a:rPr lang="nl-NL" dirty="0" smtClean="0"/>
              <a:t>Neem groenbemester mee als dat relevant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38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Tariefberekening</a:t>
            </a:r>
          </a:p>
          <a:p>
            <a:pPr>
              <a:buFontTx/>
              <a:buChar char="-"/>
            </a:pPr>
            <a:r>
              <a:rPr lang="nl-NL" dirty="0" smtClean="0"/>
              <a:t>Leg uit hoe je ‘m hebt ingevuld</a:t>
            </a:r>
          </a:p>
          <a:p>
            <a:pPr lvl="1">
              <a:buFontTx/>
              <a:buChar char="-"/>
            </a:pPr>
            <a:r>
              <a:rPr lang="nl-NL" dirty="0" smtClean="0"/>
              <a:t>Hoe kom je aan je cijfers?</a:t>
            </a:r>
          </a:p>
          <a:p>
            <a:pPr lvl="1">
              <a:buFontTx/>
              <a:buChar char="-"/>
            </a:pPr>
            <a:r>
              <a:rPr lang="nl-NL" dirty="0" smtClean="0"/>
              <a:t>Welke aannames heb je gedaan?</a:t>
            </a:r>
          </a:p>
          <a:p>
            <a:pPr>
              <a:buFontTx/>
              <a:buChar char="-"/>
            </a:pPr>
            <a:r>
              <a:rPr lang="nl-NL" dirty="0" smtClean="0"/>
              <a:t>Vraag het tarief na, trek conclusies</a:t>
            </a:r>
          </a:p>
          <a:p>
            <a:pPr>
              <a:buFontTx/>
              <a:buChar char="-"/>
            </a:pPr>
            <a:r>
              <a:rPr lang="nl-NL" dirty="0" smtClean="0"/>
              <a:t>Vergeet je foto niet.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46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 </a:t>
            </a:r>
            <a:r>
              <a:rPr lang="nl-NL" dirty="0" smtClean="0"/>
              <a:t>1.3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980727"/>
            <a:ext cx="6480720" cy="551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1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werken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959024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1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Geef kenmerken van drie rassen</a:t>
            </a:r>
          </a:p>
          <a:p>
            <a:pPr lvl="1"/>
            <a:r>
              <a:rPr lang="nl-NL" dirty="0" smtClean="0"/>
              <a:t>Beargumenteer je keuze</a:t>
            </a:r>
          </a:p>
          <a:p>
            <a:pPr lvl="1"/>
            <a:r>
              <a:rPr lang="nl-NL" dirty="0" smtClean="0"/>
              <a:t>Hoeveel is er nodig?</a:t>
            </a:r>
          </a:p>
          <a:p>
            <a:pPr lvl="1"/>
            <a:r>
              <a:rPr lang="nl-NL" dirty="0" smtClean="0"/>
              <a:t>Wat kost het per hectare</a:t>
            </a:r>
          </a:p>
          <a:p>
            <a:pPr lvl="1"/>
            <a:r>
              <a:rPr lang="nl-NL" dirty="0" smtClean="0"/>
              <a:t>Kosten zaaien</a:t>
            </a:r>
          </a:p>
          <a:p>
            <a:pPr lvl="1"/>
            <a:r>
              <a:rPr lang="nl-NL" dirty="0" smtClean="0"/>
              <a:t>Extra 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55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2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287</Words>
  <Application>Microsoft Office PowerPoint</Application>
  <PresentationFormat>Diavoorstelling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Wat gaan we vandaag doen?</vt:lpstr>
      <vt:lpstr>Tips uit de verslagen</vt:lpstr>
      <vt:lpstr>Tips uit de verslagen</vt:lpstr>
      <vt:lpstr>Tips uit de verslagen</vt:lpstr>
      <vt:lpstr>IBS-opdracht 1.3</vt:lpstr>
      <vt:lpstr>Waar werken we naartoe?</vt:lpstr>
      <vt:lpstr>Uitgangsmateriaal</vt:lpstr>
      <vt:lpstr>PowerPoint-presentatie</vt:lpstr>
      <vt:lpstr>Kosten zaaizaad</vt:lpstr>
      <vt:lpstr>Wat kun je samen doen?</vt:lpstr>
      <vt:lpstr>Het tarief van het zaaien zelf.</vt:lpstr>
      <vt:lpstr>Aan de gang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65</cp:revision>
  <dcterms:created xsi:type="dcterms:W3CDTF">2013-11-15T15:05:42Z</dcterms:created>
  <dcterms:modified xsi:type="dcterms:W3CDTF">2020-02-07T08:54:22Z</dcterms:modified>
</cp:coreProperties>
</file>